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3" r:id="rId7"/>
    <p:sldId id="264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6BB9-7637-8BFA-8E30-DADDD1F738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37BFBD-2DD9-6E34-25E6-10CD0B331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D1EFA-B6FB-99D3-F2BE-6095F6B6F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630BA-4ABB-C10E-6AA1-EB1F3AFE3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F0F62-35CD-214F-26F1-9F119818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788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FFD17-D30C-5C05-0C9E-28F33B708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20C34E-1954-C57A-C661-55CC75AD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185C7-7E0A-AF8C-80C9-4E6858BC1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A05FE-D1B4-3123-8767-2A7E95397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B3180-AC09-86E5-6359-29C3FEE66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1739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4E11B4-2D55-EAD0-7F6C-7A54173CD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B1ED0-2987-2C47-AA19-1909A9A77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11A2E-29A7-B73E-36AB-3D1EF0B6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D743D-38DB-C780-4A82-FE8996F5F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3332E-A3C9-4D6A-4362-49736BB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17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692E3-4CE4-32E5-7DEB-A6B83E0B8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D6258-C979-F69B-B24B-409563ADB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B8597-0DD2-E04A-ECB9-EA7E7DEB9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D5E10-FF28-EAC9-EB39-8EAAFFE8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0B5E1-5D60-334D-4338-6CFF2C1BB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51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A0C24-655A-BAEF-12A8-1FF3A35F5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40EDE-B2F6-8782-D9E3-F7DF8B793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0B63A-5B0E-9F92-372D-E512162B4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BE90E-EEF8-A176-91B5-225938E0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DF62C-4065-B527-33A1-D5EC1EBB8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084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D91B-DC78-D88D-6CCA-06F187702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6B21-B643-A849-9F26-AA773AE9E4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FDAE29-2C13-8CF8-F00A-A301F877D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CF5B9-7A03-254E-163E-AC12FB322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5DCC8-1577-EBA8-1EAA-62966DBB3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73DF2-8B30-FF16-95D8-3F20085B4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24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D7921-9742-DF79-94CC-3F6B7392D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9B734-6AD5-84E4-F9F1-6434A22B1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68E0E-5EF6-05E2-3FAD-55EEAD8CD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5D87C-3D2B-6DE0-A2E5-2B07A5F26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D32929-B475-2CAC-6187-B8BE327AC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5B44D9-B4B5-1CE3-EDB7-4CA7265D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34429F-220E-42F8-640F-DDEBD2125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C9A776-1E88-58E6-144F-770703A4E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85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FA25B-40C8-7F16-DC5E-DABA80494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181E47-44C7-9858-C809-9FEA064F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92B59-33C2-C4E7-8E0E-91FAB4AE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B094D-65E7-5525-EDA2-846CB7B34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828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7BAA1-11FB-91FA-F6DA-69A617166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657AE6-1AB6-84F1-AD94-409E8E441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0A0A9-D129-156F-5303-95ABBC70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74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20F7-4207-4284-EE04-7D8EBA70C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72FE3-F19A-8B5A-2628-802527E3A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F7DB6-FABD-1AA4-4020-748D469AA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AAA23-B365-7107-2E94-2CE87352E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0B064-DB3C-DDF6-444F-FD53AF5C1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D4E31-0840-3AC8-F208-4811A9342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53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6237-4DA2-9D2C-6AB8-82C4E3F3C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E960EB-FFEE-584B-242D-A746B30256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85A6E-DFDA-88CA-90E3-C0F247620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A690D5-ECBC-E105-65EE-36BE92EE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670BB-EBDD-73F9-AD08-06EFC851A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8F4A2-D6C4-259A-59B8-FEAA8E8BA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614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252427-A330-D0A7-8E9B-91C11B518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0147F-C206-6310-6E8C-1AF8E53B9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B4A08-163C-BA13-3377-C32C40DDB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98237-8826-4550-A388-96C99F899E75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2F3C7-4210-B71F-8B3A-64BA11A1D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1E68A-37C8-8BA9-4F97-C2A991FCD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D4A70-640F-4644-85EA-FD86F1A49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3353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Amazon QuickSight Experts — PMsquare">
            <a:extLst>
              <a:ext uri="{FF2B5EF4-FFF2-40B4-BE49-F238E27FC236}">
                <a16:creationId xmlns:a16="http://schemas.microsoft.com/office/drawing/2014/main" id="{3807030B-8D69-AB16-DA44-D87B77C9F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r="12284" b="1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193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B72022-A79D-6417-EE9E-023777B06681}"/>
              </a:ext>
            </a:extLst>
          </p:cNvPr>
          <p:cNvSpPr/>
          <p:nvPr/>
        </p:nvSpPr>
        <p:spPr>
          <a:xfrm>
            <a:off x="3035260" y="2967335"/>
            <a:ext cx="61214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Thanks for watching </a:t>
            </a:r>
          </a:p>
        </p:txBody>
      </p:sp>
    </p:spTree>
    <p:extLst>
      <p:ext uri="{BB962C8B-B14F-4D97-AF65-F5344CB8AC3E}">
        <p14:creationId xmlns:p14="http://schemas.microsoft.com/office/powerpoint/2010/main" val="1735353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BD0B8D-4607-CBB7-91D6-ED652C63B3C3}"/>
              </a:ext>
            </a:extLst>
          </p:cNvPr>
          <p:cNvSpPr txBox="1"/>
          <p:nvPr/>
        </p:nvSpPr>
        <p:spPr>
          <a:xfrm>
            <a:off x="180535" y="2261774"/>
            <a:ext cx="1183093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0" i="0" dirty="0">
                <a:solidFill>
                  <a:srgbClr val="00B0F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Amazon </a:t>
            </a:r>
            <a:r>
              <a:rPr lang="en-US" sz="4000" b="0" i="0" dirty="0" err="1">
                <a:solidFill>
                  <a:srgbClr val="00B0F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QuickSight</a:t>
            </a:r>
            <a:endParaRPr lang="en-US" sz="4000" b="0" i="0" dirty="0">
              <a:solidFill>
                <a:srgbClr val="00B0F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0" i="0" dirty="0">
                <a:solidFill>
                  <a:srgbClr val="00B0F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most popular cloud-native, serverless BI service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1CDFA2-59A8-09F4-EDEF-DC28903CEB94}"/>
              </a:ext>
            </a:extLst>
          </p:cNvPr>
          <p:cNvSpPr/>
          <p:nvPr/>
        </p:nvSpPr>
        <p:spPr>
          <a:xfrm>
            <a:off x="1817745" y="603963"/>
            <a:ext cx="85565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What is Amazon </a:t>
            </a:r>
            <a:r>
              <a:rPr lang="en-US" sz="54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Q</a:t>
            </a:r>
            <a:r>
              <a:rPr lang="en-US" sz="5400" b="1" cap="none" spc="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uickSight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38676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Engineers on site discussing">
            <a:extLst>
              <a:ext uri="{FF2B5EF4-FFF2-40B4-BE49-F238E27FC236}">
                <a16:creationId xmlns:a16="http://schemas.microsoft.com/office/drawing/2014/main" id="{37D3DA7A-31F3-A8F9-4DB3-D724B1918A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22" b="1"/>
          <a:stretch/>
        </p:blipFill>
        <p:spPr>
          <a:xfrm>
            <a:off x="321731" y="937025"/>
            <a:ext cx="5668684" cy="5743618"/>
          </a:xfrm>
          <a:prstGeom prst="rect">
            <a:avLst/>
          </a:prstGeom>
        </p:spPr>
      </p:pic>
      <p:pic>
        <p:nvPicPr>
          <p:cNvPr id="3" name="Picture 2" descr="Businesspeople lounging together in office">
            <a:extLst>
              <a:ext uri="{FF2B5EF4-FFF2-40B4-BE49-F238E27FC236}">
                <a16:creationId xmlns:a16="http://schemas.microsoft.com/office/drawing/2014/main" id="{B591ED45-EE0E-C7C1-EA6B-5DD855519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5" r="17715" b="1"/>
          <a:stretch/>
        </p:blipFill>
        <p:spPr>
          <a:xfrm>
            <a:off x="6195375" y="937025"/>
            <a:ext cx="5674893" cy="57436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355FC0-178C-AE2F-771C-3BA34392F08C}"/>
              </a:ext>
            </a:extLst>
          </p:cNvPr>
          <p:cNvSpPr/>
          <p:nvPr/>
        </p:nvSpPr>
        <p:spPr>
          <a:xfrm>
            <a:off x="3093415" y="0"/>
            <a:ext cx="60051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Business Decisions ?</a:t>
            </a:r>
          </a:p>
        </p:txBody>
      </p:sp>
    </p:spTree>
    <p:extLst>
      <p:ext uri="{BB962C8B-B14F-4D97-AF65-F5344CB8AC3E}">
        <p14:creationId xmlns:p14="http://schemas.microsoft.com/office/powerpoint/2010/main" val="33507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White and black robot hands">
            <a:extLst>
              <a:ext uri="{FF2B5EF4-FFF2-40B4-BE49-F238E27FC236}">
                <a16:creationId xmlns:a16="http://schemas.microsoft.com/office/drawing/2014/main" id="{6752924C-7A38-0F8B-6E30-C9F4AAB678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161"/>
            <a:ext cx="12192000" cy="685767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CCF384-B1EA-9E71-FF99-92352D7E1F19}"/>
              </a:ext>
            </a:extLst>
          </p:cNvPr>
          <p:cNvSpPr/>
          <p:nvPr/>
        </p:nvSpPr>
        <p:spPr>
          <a:xfrm>
            <a:off x="4006646" y="392947"/>
            <a:ext cx="41787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It’s Helps you </a:t>
            </a:r>
          </a:p>
        </p:txBody>
      </p:sp>
    </p:spTree>
    <p:extLst>
      <p:ext uri="{BB962C8B-B14F-4D97-AF65-F5344CB8AC3E}">
        <p14:creationId xmlns:p14="http://schemas.microsoft.com/office/powerpoint/2010/main" val="371077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D5E296-B39A-575C-6223-9B8BF2C7B283}"/>
              </a:ext>
            </a:extLst>
          </p:cNvPr>
          <p:cNvSpPr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</a:t>
            </a:r>
            <a:r>
              <a:rPr lang="en-US" sz="5400" b="0" i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sking questions in natural language</a:t>
            </a:r>
          </a:p>
        </p:txBody>
      </p: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onfused Bee">
            <a:extLst>
              <a:ext uri="{FF2B5EF4-FFF2-40B4-BE49-F238E27FC236}">
                <a16:creationId xmlns:a16="http://schemas.microsoft.com/office/drawing/2014/main" id="{BD136F8F-B3FB-27A6-969B-D2DC7529D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7" y="2426818"/>
            <a:ext cx="3997637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shamed Bee">
            <a:extLst>
              <a:ext uri="{FF2B5EF4-FFF2-40B4-BE49-F238E27FC236}">
                <a16:creationId xmlns:a16="http://schemas.microsoft.com/office/drawing/2014/main" id="{67DA309F-E7AA-CED6-08FC-A1C173049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213" y="2426818"/>
            <a:ext cx="3997637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95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Clapping Chimpanzee">
            <a:hlinkClick r:id="" action="ppaction://media"/>
            <a:extLst>
              <a:ext uri="{FF2B5EF4-FFF2-40B4-BE49-F238E27FC236}">
                <a16:creationId xmlns:a16="http://schemas.microsoft.com/office/drawing/2014/main" id="{84873F11-D2E8-57F1-506E-B5DA78B1A1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42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aptopMockup">
            <a:extLst>
              <a:ext uri="{FF2B5EF4-FFF2-40B4-BE49-F238E27FC236}">
                <a16:creationId xmlns:a16="http://schemas.microsoft.com/office/drawing/2014/main" id="{859E97E3-E894-D7A4-9D5C-28B51302A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2054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E45998-C75B-D70C-D42D-6D8BCBA73A54}"/>
              </a:ext>
            </a:extLst>
          </p:cNvPr>
          <p:cNvSpPr/>
          <p:nvPr/>
        </p:nvSpPr>
        <p:spPr>
          <a:xfrm>
            <a:off x="969264" y="5154168"/>
            <a:ext cx="6973204" cy="1261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Interactive dashboards</a:t>
            </a:r>
            <a:endParaRPr lang="en-US" sz="4800" b="1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981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DDC55B-93C5-FF84-9117-A19157009E72}"/>
              </a:ext>
            </a:extLst>
          </p:cNvPr>
          <p:cNvSpPr/>
          <p:nvPr/>
        </p:nvSpPr>
        <p:spPr>
          <a:xfrm>
            <a:off x="1007331" y="280406"/>
            <a:ext cx="1017733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Machine Learning for outliers and patterns</a:t>
            </a:r>
            <a:endParaRPr lang="en-US" sz="4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5" name="Picture 4" descr="A digital map">
            <a:extLst>
              <a:ext uri="{FF2B5EF4-FFF2-40B4-BE49-F238E27FC236}">
                <a16:creationId xmlns:a16="http://schemas.microsoft.com/office/drawing/2014/main" id="{DB54F9C9-68DB-927D-9F59-080D20455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49846"/>
            <a:ext cx="10287000" cy="580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444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 title="3D Person Working In A Home Office">
            <a:hlinkClick r:id="" action="ppaction://media"/>
            <a:extLst>
              <a:ext uri="{FF2B5EF4-FFF2-40B4-BE49-F238E27FC236}">
                <a16:creationId xmlns:a16="http://schemas.microsoft.com/office/drawing/2014/main" id="{131EA7C8-FDED-AE81-4162-DAD00D30BB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4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37</Words>
  <Application>Microsoft Office PowerPoint</Application>
  <PresentationFormat>Widescreen</PresentationFormat>
  <Paragraphs>9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 Suryakant Sirsat</dc:creator>
  <cp:lastModifiedBy>Shubham  Suryakant Sirsat</cp:lastModifiedBy>
  <cp:revision>5</cp:revision>
  <dcterms:created xsi:type="dcterms:W3CDTF">2022-06-16T07:59:15Z</dcterms:created>
  <dcterms:modified xsi:type="dcterms:W3CDTF">2022-06-16T10:15:38Z</dcterms:modified>
</cp:coreProperties>
</file>

<file path=docProps/thumbnail.jpeg>
</file>